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2" r:id="rId1"/>
  </p:sldMasterIdLst>
  <p:notesMasterIdLst>
    <p:notesMasterId r:id="rId9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>
        <p:scale>
          <a:sx n="105" d="100"/>
          <a:sy n="105" d="100"/>
        </p:scale>
        <p:origin x="840" y="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AE2708-10C6-4956-B447-1EA800FDA3F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5AEC775-C992-44C0-B8CB-F614B5BFD4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 Statistical and Programming abilities</a:t>
          </a:r>
        </a:p>
      </dgm:t>
    </dgm:pt>
    <dgm:pt modelId="{586EA590-C81B-4C94-BBF7-25247C8AA782}" type="parTrans" cxnId="{BF1A8EEC-DB66-417F-960A-629D7BFEFBEA}">
      <dgm:prSet/>
      <dgm:spPr/>
      <dgm:t>
        <a:bodyPr/>
        <a:lstStyle/>
        <a:p>
          <a:endParaRPr lang="en-US"/>
        </a:p>
      </dgm:t>
    </dgm:pt>
    <dgm:pt modelId="{713EF34B-F96D-43C7-8E9E-FBDAF20E2A7D}" type="sibTrans" cxnId="{BF1A8EEC-DB66-417F-960A-629D7BFEFBE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EBE990-9956-419E-BF78-AF26F0D252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yourself: Blogs, LinkedIn, Kaggle, GitHub</a:t>
          </a:r>
        </a:p>
      </dgm:t>
    </dgm:pt>
    <dgm:pt modelId="{5133F32D-3360-41CA-8637-195FC7384988}" type="parTrans" cxnId="{994E11C6-2D7A-482B-9E82-10DF5FEA524E}">
      <dgm:prSet/>
      <dgm:spPr/>
      <dgm:t>
        <a:bodyPr/>
        <a:lstStyle/>
        <a:p>
          <a:endParaRPr lang="en-US"/>
        </a:p>
      </dgm:t>
    </dgm:pt>
    <dgm:pt modelId="{8883D393-05C7-4337-B9BC-E0184C94A4B4}" type="sibTrans" cxnId="{994E11C6-2D7A-482B-9E82-10DF5FEA52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E8BF8D-89AA-495B-AF78-3932FF06E1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Prepare an Outstanding Resume</a:t>
          </a:r>
        </a:p>
      </dgm:t>
    </dgm:pt>
    <dgm:pt modelId="{E76F47CF-796A-4A6E-8DAF-F42CB25B0F23}" type="parTrans" cxnId="{42C65143-C4EE-4B49-94E7-12681BC1306E}">
      <dgm:prSet/>
      <dgm:spPr/>
      <dgm:t>
        <a:bodyPr/>
        <a:lstStyle/>
        <a:p>
          <a:endParaRPr lang="en-US"/>
        </a:p>
      </dgm:t>
    </dgm:pt>
    <dgm:pt modelId="{A953B640-90F9-45B0-956F-D1777AA2C2B8}" type="sibTrans" cxnId="{42C65143-C4EE-4B49-94E7-12681BC130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2B2F669-2B8E-40AA-904F-F8AD9B21B2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Explain your project outcomes</a:t>
          </a:r>
        </a:p>
      </dgm:t>
    </dgm:pt>
    <dgm:pt modelId="{C7971327-435F-4925-B33E-C34AFA05BF99}" type="parTrans" cxnId="{2D644028-A07A-4CE2-9933-700A50305133}">
      <dgm:prSet/>
      <dgm:spPr/>
      <dgm:t>
        <a:bodyPr/>
        <a:lstStyle/>
        <a:p>
          <a:endParaRPr lang="en-US"/>
        </a:p>
      </dgm:t>
    </dgm:pt>
    <dgm:pt modelId="{EA29C5FA-BF56-40A9-93F4-616D3693FED5}" type="sibTrans" cxnId="{2D644028-A07A-4CE2-9933-700A50305133}">
      <dgm:prSet/>
      <dgm:spPr/>
      <dgm:t>
        <a:bodyPr/>
        <a:lstStyle/>
        <a:p>
          <a:endParaRPr lang="en-US"/>
        </a:p>
      </dgm:t>
    </dgm:pt>
    <dgm:pt modelId="{74202884-C05A-4B10-8B5A-76176C5EFAF4}" type="pres">
      <dgm:prSet presAssocID="{D9AE2708-10C6-4956-B447-1EA800FDA3FD}" presName="root" presStyleCnt="0">
        <dgm:presLayoutVars>
          <dgm:dir/>
          <dgm:resizeHandles val="exact"/>
        </dgm:presLayoutVars>
      </dgm:prSet>
      <dgm:spPr/>
    </dgm:pt>
    <dgm:pt modelId="{8C2D24CD-3B98-4B60-BFDB-FEDE40344DA2}" type="pres">
      <dgm:prSet presAssocID="{D9AE2708-10C6-4956-B447-1EA800FDA3FD}" presName="container" presStyleCnt="0">
        <dgm:presLayoutVars>
          <dgm:dir/>
          <dgm:resizeHandles val="exact"/>
        </dgm:presLayoutVars>
      </dgm:prSet>
      <dgm:spPr/>
    </dgm:pt>
    <dgm:pt modelId="{95EB820D-6A49-482A-95B3-EB1E54CD9C1F}" type="pres">
      <dgm:prSet presAssocID="{65AEC775-C992-44C0-B8CB-F614B5BFD44D}" presName="compNode" presStyleCnt="0"/>
      <dgm:spPr/>
    </dgm:pt>
    <dgm:pt modelId="{CD963966-5F07-4C72-A046-89BE96C836F4}" type="pres">
      <dgm:prSet presAssocID="{65AEC775-C992-44C0-B8CB-F614B5BFD44D}" presName="iconBgRect" presStyleLbl="bgShp" presStyleIdx="0" presStyleCnt="4"/>
      <dgm:spPr/>
    </dgm:pt>
    <dgm:pt modelId="{3A863469-FA4E-4EBA-8B94-731478CB41E8}" type="pres">
      <dgm:prSet presAssocID="{65AEC775-C992-44C0-B8CB-F614B5BFD44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022D6B7-991D-4ADC-91A5-124F0A6E3323}" type="pres">
      <dgm:prSet presAssocID="{65AEC775-C992-44C0-B8CB-F614B5BFD44D}" presName="spaceRect" presStyleCnt="0"/>
      <dgm:spPr/>
    </dgm:pt>
    <dgm:pt modelId="{274B0F60-DB93-45B7-B98F-F0D6259869CA}" type="pres">
      <dgm:prSet presAssocID="{65AEC775-C992-44C0-B8CB-F614B5BFD44D}" presName="textRect" presStyleLbl="revTx" presStyleIdx="0" presStyleCnt="4">
        <dgm:presLayoutVars>
          <dgm:chMax val="1"/>
          <dgm:chPref val="1"/>
        </dgm:presLayoutVars>
      </dgm:prSet>
      <dgm:spPr/>
    </dgm:pt>
    <dgm:pt modelId="{358D0A85-4633-4A9C-B0E4-12A3EF763ACE}" type="pres">
      <dgm:prSet presAssocID="{713EF34B-F96D-43C7-8E9E-FBDAF20E2A7D}" presName="sibTrans" presStyleLbl="sibTrans2D1" presStyleIdx="0" presStyleCnt="0"/>
      <dgm:spPr/>
    </dgm:pt>
    <dgm:pt modelId="{0CFD4015-4E10-4001-83C6-BB8145670919}" type="pres">
      <dgm:prSet presAssocID="{37EBE990-9956-419E-BF78-AF26F0D25216}" presName="compNode" presStyleCnt="0"/>
      <dgm:spPr/>
    </dgm:pt>
    <dgm:pt modelId="{F7B6D18E-06C1-431E-8045-157CE5BDF2C4}" type="pres">
      <dgm:prSet presAssocID="{37EBE990-9956-419E-BF78-AF26F0D25216}" presName="iconBgRect" presStyleLbl="bgShp" presStyleIdx="1" presStyleCnt="4"/>
      <dgm:spPr/>
    </dgm:pt>
    <dgm:pt modelId="{296B9928-652F-46EA-86C0-3C9AE14C6F98}" type="pres">
      <dgm:prSet presAssocID="{37EBE990-9956-419E-BF78-AF26F0D252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9C9190AB-8F14-4E8E-BDBD-C0DED522AA27}" type="pres">
      <dgm:prSet presAssocID="{37EBE990-9956-419E-BF78-AF26F0D25216}" presName="spaceRect" presStyleCnt="0"/>
      <dgm:spPr/>
    </dgm:pt>
    <dgm:pt modelId="{6B74D5A4-403A-4559-8A7B-DF414FAF1DBB}" type="pres">
      <dgm:prSet presAssocID="{37EBE990-9956-419E-BF78-AF26F0D25216}" presName="textRect" presStyleLbl="revTx" presStyleIdx="1" presStyleCnt="4">
        <dgm:presLayoutVars>
          <dgm:chMax val="1"/>
          <dgm:chPref val="1"/>
        </dgm:presLayoutVars>
      </dgm:prSet>
      <dgm:spPr/>
    </dgm:pt>
    <dgm:pt modelId="{26EB3FBD-0DD0-4F27-9B2F-9E9CC3829E42}" type="pres">
      <dgm:prSet presAssocID="{8883D393-05C7-4337-B9BC-E0184C94A4B4}" presName="sibTrans" presStyleLbl="sibTrans2D1" presStyleIdx="0" presStyleCnt="0"/>
      <dgm:spPr/>
    </dgm:pt>
    <dgm:pt modelId="{669DB5D3-8FFE-4E60-8FD4-01EAA592E68C}" type="pres">
      <dgm:prSet presAssocID="{E3E8BF8D-89AA-495B-AF78-3932FF06E18C}" presName="compNode" presStyleCnt="0"/>
      <dgm:spPr/>
    </dgm:pt>
    <dgm:pt modelId="{79F3B046-EFC3-4361-8CF4-347AD7A2830C}" type="pres">
      <dgm:prSet presAssocID="{E3E8BF8D-89AA-495B-AF78-3932FF06E18C}" presName="iconBgRect" presStyleLbl="bgShp" presStyleIdx="2" presStyleCnt="4"/>
      <dgm:spPr/>
    </dgm:pt>
    <dgm:pt modelId="{8C7FD436-681C-46C5-8422-6C72A48E31E7}" type="pres">
      <dgm:prSet presAssocID="{E3E8BF8D-89AA-495B-AF78-3932FF06E18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31A7E5F-B899-4857-86B8-9D0BD92DB34E}" type="pres">
      <dgm:prSet presAssocID="{E3E8BF8D-89AA-495B-AF78-3932FF06E18C}" presName="spaceRect" presStyleCnt="0"/>
      <dgm:spPr/>
    </dgm:pt>
    <dgm:pt modelId="{77892497-7727-4795-8F1A-6420A55B7A66}" type="pres">
      <dgm:prSet presAssocID="{E3E8BF8D-89AA-495B-AF78-3932FF06E18C}" presName="textRect" presStyleLbl="revTx" presStyleIdx="2" presStyleCnt="4">
        <dgm:presLayoutVars>
          <dgm:chMax val="1"/>
          <dgm:chPref val="1"/>
        </dgm:presLayoutVars>
      </dgm:prSet>
      <dgm:spPr/>
    </dgm:pt>
    <dgm:pt modelId="{B7A23158-9705-43A6-88E2-7D1D02DA9636}" type="pres">
      <dgm:prSet presAssocID="{A953B640-90F9-45B0-956F-D1777AA2C2B8}" presName="sibTrans" presStyleLbl="sibTrans2D1" presStyleIdx="0" presStyleCnt="0"/>
      <dgm:spPr/>
    </dgm:pt>
    <dgm:pt modelId="{A2269DBB-8B33-4AF3-97A5-4B037F08253E}" type="pres">
      <dgm:prSet presAssocID="{72B2F669-2B8E-40AA-904F-F8AD9B21B279}" presName="compNode" presStyleCnt="0"/>
      <dgm:spPr/>
    </dgm:pt>
    <dgm:pt modelId="{9299C3AE-850D-42E3-8BB8-C80CFCA7B21F}" type="pres">
      <dgm:prSet presAssocID="{72B2F669-2B8E-40AA-904F-F8AD9B21B279}" presName="iconBgRect" presStyleLbl="bgShp" presStyleIdx="3" presStyleCnt="4"/>
      <dgm:spPr/>
    </dgm:pt>
    <dgm:pt modelId="{E945FCF0-5F00-4BCC-BF9D-90F5DB81C0B6}" type="pres">
      <dgm:prSet presAssocID="{72B2F669-2B8E-40AA-904F-F8AD9B21B2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19AF191-7EE7-4B7A-A276-882FBC86C495}" type="pres">
      <dgm:prSet presAssocID="{72B2F669-2B8E-40AA-904F-F8AD9B21B279}" presName="spaceRect" presStyleCnt="0"/>
      <dgm:spPr/>
    </dgm:pt>
    <dgm:pt modelId="{1F3BF492-2466-45A2-A296-BD25CFF35428}" type="pres">
      <dgm:prSet presAssocID="{72B2F669-2B8E-40AA-904F-F8AD9B21B27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D644028-A07A-4CE2-9933-700A50305133}" srcId="{D9AE2708-10C6-4956-B447-1EA800FDA3FD}" destId="{72B2F669-2B8E-40AA-904F-F8AD9B21B279}" srcOrd="3" destOrd="0" parTransId="{C7971327-435F-4925-B33E-C34AFA05BF99}" sibTransId="{EA29C5FA-BF56-40A9-93F4-616D3693FED5}"/>
    <dgm:cxn modelId="{2E0BFA2F-3675-ED4A-8472-6492631E323C}" type="presOf" srcId="{65AEC775-C992-44C0-B8CB-F614B5BFD44D}" destId="{274B0F60-DB93-45B7-B98F-F0D6259869CA}" srcOrd="0" destOrd="0" presId="urn:microsoft.com/office/officeart/2018/2/layout/IconCircleList"/>
    <dgm:cxn modelId="{42C65143-C4EE-4B49-94E7-12681BC1306E}" srcId="{D9AE2708-10C6-4956-B447-1EA800FDA3FD}" destId="{E3E8BF8D-89AA-495B-AF78-3932FF06E18C}" srcOrd="2" destOrd="0" parTransId="{E76F47CF-796A-4A6E-8DAF-F42CB25B0F23}" sibTransId="{A953B640-90F9-45B0-956F-D1777AA2C2B8}"/>
    <dgm:cxn modelId="{C222E268-3396-A34F-AD92-B8EAA30FA041}" type="presOf" srcId="{72B2F669-2B8E-40AA-904F-F8AD9B21B279}" destId="{1F3BF492-2466-45A2-A296-BD25CFF35428}" srcOrd="0" destOrd="0" presId="urn:microsoft.com/office/officeart/2018/2/layout/IconCircleList"/>
    <dgm:cxn modelId="{AFAD3DAC-E5ED-4B49-AD22-9AD2FD2DB2B1}" type="presOf" srcId="{E3E8BF8D-89AA-495B-AF78-3932FF06E18C}" destId="{77892497-7727-4795-8F1A-6420A55B7A66}" srcOrd="0" destOrd="0" presId="urn:microsoft.com/office/officeart/2018/2/layout/IconCircleList"/>
    <dgm:cxn modelId="{434913B0-CAB8-AC41-AC7E-CB851E554A02}" type="presOf" srcId="{A953B640-90F9-45B0-956F-D1777AA2C2B8}" destId="{B7A23158-9705-43A6-88E2-7D1D02DA9636}" srcOrd="0" destOrd="0" presId="urn:microsoft.com/office/officeart/2018/2/layout/IconCircleList"/>
    <dgm:cxn modelId="{FCB95BB6-5DE1-5345-A50A-6541931F724C}" type="presOf" srcId="{713EF34B-F96D-43C7-8E9E-FBDAF20E2A7D}" destId="{358D0A85-4633-4A9C-B0E4-12A3EF763ACE}" srcOrd="0" destOrd="0" presId="urn:microsoft.com/office/officeart/2018/2/layout/IconCircleList"/>
    <dgm:cxn modelId="{994E11C6-2D7A-482B-9E82-10DF5FEA524E}" srcId="{D9AE2708-10C6-4956-B447-1EA800FDA3FD}" destId="{37EBE990-9956-419E-BF78-AF26F0D25216}" srcOrd="1" destOrd="0" parTransId="{5133F32D-3360-41CA-8637-195FC7384988}" sibTransId="{8883D393-05C7-4337-B9BC-E0184C94A4B4}"/>
    <dgm:cxn modelId="{FA6F40CA-352F-9446-A569-C95C64B7F64A}" type="presOf" srcId="{D9AE2708-10C6-4956-B447-1EA800FDA3FD}" destId="{74202884-C05A-4B10-8B5A-76176C5EFAF4}" srcOrd="0" destOrd="0" presId="urn:microsoft.com/office/officeart/2018/2/layout/IconCircleList"/>
    <dgm:cxn modelId="{67B672DB-BF0C-6C42-8C0F-75C1161D0113}" type="presOf" srcId="{8883D393-05C7-4337-B9BC-E0184C94A4B4}" destId="{26EB3FBD-0DD0-4F27-9B2F-9E9CC3829E42}" srcOrd="0" destOrd="0" presId="urn:microsoft.com/office/officeart/2018/2/layout/IconCircleList"/>
    <dgm:cxn modelId="{877ACCE2-8143-DE4A-8720-25933BC1DDF9}" type="presOf" srcId="{37EBE990-9956-419E-BF78-AF26F0D25216}" destId="{6B74D5A4-403A-4559-8A7B-DF414FAF1DBB}" srcOrd="0" destOrd="0" presId="urn:microsoft.com/office/officeart/2018/2/layout/IconCircleList"/>
    <dgm:cxn modelId="{BF1A8EEC-DB66-417F-960A-629D7BFEFBEA}" srcId="{D9AE2708-10C6-4956-B447-1EA800FDA3FD}" destId="{65AEC775-C992-44C0-B8CB-F614B5BFD44D}" srcOrd="0" destOrd="0" parTransId="{586EA590-C81B-4C94-BBF7-25247C8AA782}" sibTransId="{713EF34B-F96D-43C7-8E9E-FBDAF20E2A7D}"/>
    <dgm:cxn modelId="{0737160C-94C9-354D-B957-1FC6FB65B515}" type="presParOf" srcId="{74202884-C05A-4B10-8B5A-76176C5EFAF4}" destId="{8C2D24CD-3B98-4B60-BFDB-FEDE40344DA2}" srcOrd="0" destOrd="0" presId="urn:microsoft.com/office/officeart/2018/2/layout/IconCircleList"/>
    <dgm:cxn modelId="{A323B03C-A184-2C4C-B029-7439066484E5}" type="presParOf" srcId="{8C2D24CD-3B98-4B60-BFDB-FEDE40344DA2}" destId="{95EB820D-6A49-482A-95B3-EB1E54CD9C1F}" srcOrd="0" destOrd="0" presId="urn:microsoft.com/office/officeart/2018/2/layout/IconCircleList"/>
    <dgm:cxn modelId="{54A6D639-CB4F-8B4A-952F-48B9DBB5F349}" type="presParOf" srcId="{95EB820D-6A49-482A-95B3-EB1E54CD9C1F}" destId="{CD963966-5F07-4C72-A046-89BE96C836F4}" srcOrd="0" destOrd="0" presId="urn:microsoft.com/office/officeart/2018/2/layout/IconCircleList"/>
    <dgm:cxn modelId="{A518A035-6B50-C34E-BCAC-20374123EAC1}" type="presParOf" srcId="{95EB820D-6A49-482A-95B3-EB1E54CD9C1F}" destId="{3A863469-FA4E-4EBA-8B94-731478CB41E8}" srcOrd="1" destOrd="0" presId="urn:microsoft.com/office/officeart/2018/2/layout/IconCircleList"/>
    <dgm:cxn modelId="{FDDCE8AD-14A8-6F4C-BDBE-3E9410E80269}" type="presParOf" srcId="{95EB820D-6A49-482A-95B3-EB1E54CD9C1F}" destId="{2022D6B7-991D-4ADC-91A5-124F0A6E3323}" srcOrd="2" destOrd="0" presId="urn:microsoft.com/office/officeart/2018/2/layout/IconCircleList"/>
    <dgm:cxn modelId="{44E2963B-1276-F749-AD8D-C263A33288AC}" type="presParOf" srcId="{95EB820D-6A49-482A-95B3-EB1E54CD9C1F}" destId="{274B0F60-DB93-45B7-B98F-F0D6259869CA}" srcOrd="3" destOrd="0" presId="urn:microsoft.com/office/officeart/2018/2/layout/IconCircleList"/>
    <dgm:cxn modelId="{CD719042-B0D4-9B4D-A84E-FBFE2525A65E}" type="presParOf" srcId="{8C2D24CD-3B98-4B60-BFDB-FEDE40344DA2}" destId="{358D0A85-4633-4A9C-B0E4-12A3EF763ACE}" srcOrd="1" destOrd="0" presId="urn:microsoft.com/office/officeart/2018/2/layout/IconCircleList"/>
    <dgm:cxn modelId="{272D80A9-214F-6D4B-B687-18CAC8D7AAC1}" type="presParOf" srcId="{8C2D24CD-3B98-4B60-BFDB-FEDE40344DA2}" destId="{0CFD4015-4E10-4001-83C6-BB8145670919}" srcOrd="2" destOrd="0" presId="urn:microsoft.com/office/officeart/2018/2/layout/IconCircleList"/>
    <dgm:cxn modelId="{CF83D08A-78A7-D24B-A11A-8EA7D4361D5E}" type="presParOf" srcId="{0CFD4015-4E10-4001-83C6-BB8145670919}" destId="{F7B6D18E-06C1-431E-8045-157CE5BDF2C4}" srcOrd="0" destOrd="0" presId="urn:microsoft.com/office/officeart/2018/2/layout/IconCircleList"/>
    <dgm:cxn modelId="{B404E644-0428-6C4E-807D-36E9563F5E48}" type="presParOf" srcId="{0CFD4015-4E10-4001-83C6-BB8145670919}" destId="{296B9928-652F-46EA-86C0-3C9AE14C6F98}" srcOrd="1" destOrd="0" presId="urn:microsoft.com/office/officeart/2018/2/layout/IconCircleList"/>
    <dgm:cxn modelId="{36BD769A-378C-1547-A8BB-96A54EE96861}" type="presParOf" srcId="{0CFD4015-4E10-4001-83C6-BB8145670919}" destId="{9C9190AB-8F14-4E8E-BDBD-C0DED522AA27}" srcOrd="2" destOrd="0" presId="urn:microsoft.com/office/officeart/2018/2/layout/IconCircleList"/>
    <dgm:cxn modelId="{49E26E53-B893-AD45-95CF-7D9E6AD39D22}" type="presParOf" srcId="{0CFD4015-4E10-4001-83C6-BB8145670919}" destId="{6B74D5A4-403A-4559-8A7B-DF414FAF1DBB}" srcOrd="3" destOrd="0" presId="urn:microsoft.com/office/officeart/2018/2/layout/IconCircleList"/>
    <dgm:cxn modelId="{9260D6DE-2012-E54B-A6DF-0F9E92EB4180}" type="presParOf" srcId="{8C2D24CD-3B98-4B60-BFDB-FEDE40344DA2}" destId="{26EB3FBD-0DD0-4F27-9B2F-9E9CC3829E42}" srcOrd="3" destOrd="0" presId="urn:microsoft.com/office/officeart/2018/2/layout/IconCircleList"/>
    <dgm:cxn modelId="{31FF997D-4F9A-4848-B7B9-905E62293B29}" type="presParOf" srcId="{8C2D24CD-3B98-4B60-BFDB-FEDE40344DA2}" destId="{669DB5D3-8FFE-4E60-8FD4-01EAA592E68C}" srcOrd="4" destOrd="0" presId="urn:microsoft.com/office/officeart/2018/2/layout/IconCircleList"/>
    <dgm:cxn modelId="{C2240F64-D6F1-8A49-BD28-0727D333C554}" type="presParOf" srcId="{669DB5D3-8FFE-4E60-8FD4-01EAA592E68C}" destId="{79F3B046-EFC3-4361-8CF4-347AD7A2830C}" srcOrd="0" destOrd="0" presId="urn:microsoft.com/office/officeart/2018/2/layout/IconCircleList"/>
    <dgm:cxn modelId="{0DF9A53A-48CF-4140-BF46-E77E27168EDE}" type="presParOf" srcId="{669DB5D3-8FFE-4E60-8FD4-01EAA592E68C}" destId="{8C7FD436-681C-46C5-8422-6C72A48E31E7}" srcOrd="1" destOrd="0" presId="urn:microsoft.com/office/officeart/2018/2/layout/IconCircleList"/>
    <dgm:cxn modelId="{71D843CD-D04E-DB41-BDF8-4E064F4F07A7}" type="presParOf" srcId="{669DB5D3-8FFE-4E60-8FD4-01EAA592E68C}" destId="{631A7E5F-B899-4857-86B8-9D0BD92DB34E}" srcOrd="2" destOrd="0" presId="urn:microsoft.com/office/officeart/2018/2/layout/IconCircleList"/>
    <dgm:cxn modelId="{3F1F3A15-1819-8544-9F9F-1E98E53E13CB}" type="presParOf" srcId="{669DB5D3-8FFE-4E60-8FD4-01EAA592E68C}" destId="{77892497-7727-4795-8F1A-6420A55B7A66}" srcOrd="3" destOrd="0" presId="urn:microsoft.com/office/officeart/2018/2/layout/IconCircleList"/>
    <dgm:cxn modelId="{C4125D97-BA0E-8C41-84ED-88577B5445C0}" type="presParOf" srcId="{8C2D24CD-3B98-4B60-BFDB-FEDE40344DA2}" destId="{B7A23158-9705-43A6-88E2-7D1D02DA9636}" srcOrd="5" destOrd="0" presId="urn:microsoft.com/office/officeart/2018/2/layout/IconCircleList"/>
    <dgm:cxn modelId="{3DFDBC33-9E53-A741-8638-CCAA888CA195}" type="presParOf" srcId="{8C2D24CD-3B98-4B60-BFDB-FEDE40344DA2}" destId="{A2269DBB-8B33-4AF3-97A5-4B037F08253E}" srcOrd="6" destOrd="0" presId="urn:microsoft.com/office/officeart/2018/2/layout/IconCircleList"/>
    <dgm:cxn modelId="{7B9D2127-4404-754B-8B95-5C9081C94B94}" type="presParOf" srcId="{A2269DBB-8B33-4AF3-97A5-4B037F08253E}" destId="{9299C3AE-850D-42E3-8BB8-C80CFCA7B21F}" srcOrd="0" destOrd="0" presId="urn:microsoft.com/office/officeart/2018/2/layout/IconCircleList"/>
    <dgm:cxn modelId="{DF7BE2FF-F2EB-3341-B67D-9EDC8B19D8B1}" type="presParOf" srcId="{A2269DBB-8B33-4AF3-97A5-4B037F08253E}" destId="{E945FCF0-5F00-4BCC-BF9D-90F5DB81C0B6}" srcOrd="1" destOrd="0" presId="urn:microsoft.com/office/officeart/2018/2/layout/IconCircleList"/>
    <dgm:cxn modelId="{88A9A04A-3C2D-0248-9A41-06DA60AC3994}" type="presParOf" srcId="{A2269DBB-8B33-4AF3-97A5-4B037F08253E}" destId="{019AF191-7EE7-4B7A-A276-882FBC86C495}" srcOrd="2" destOrd="0" presId="urn:microsoft.com/office/officeart/2018/2/layout/IconCircleList"/>
    <dgm:cxn modelId="{A7F063B9-9F86-6C47-A79A-6F42BCC4949C}" type="presParOf" srcId="{A2269DBB-8B33-4AF3-97A5-4B037F08253E}" destId="{1F3BF492-2466-45A2-A296-BD25CFF35428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63966-5F07-4C72-A046-89BE96C836F4}">
      <dsp:nvSpPr>
        <dsp:cNvPr id="0" name=""/>
        <dsp:cNvSpPr/>
      </dsp:nvSpPr>
      <dsp:spPr>
        <a:xfrm>
          <a:off x="108989" y="21654"/>
          <a:ext cx="1282575" cy="12825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63469-FA4E-4EBA-8B94-731478CB41E8}">
      <dsp:nvSpPr>
        <dsp:cNvPr id="0" name=""/>
        <dsp:cNvSpPr/>
      </dsp:nvSpPr>
      <dsp:spPr>
        <a:xfrm>
          <a:off x="378329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B0F60-DB93-45B7-B98F-F0D6259869CA}">
      <dsp:nvSpPr>
        <dsp:cNvPr id="0" name=""/>
        <dsp:cNvSpPr/>
      </dsp:nvSpPr>
      <dsp:spPr>
        <a:xfrm>
          <a:off x="1666401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Improve Statistical and Programming abilities</a:t>
          </a:r>
        </a:p>
      </dsp:txBody>
      <dsp:txXfrm>
        <a:off x="1666401" y="21654"/>
        <a:ext cx="3023212" cy="1282575"/>
      </dsp:txXfrm>
    </dsp:sp>
    <dsp:sp modelId="{F7B6D18E-06C1-431E-8045-157CE5BDF2C4}">
      <dsp:nvSpPr>
        <dsp:cNvPr id="0" name=""/>
        <dsp:cNvSpPr/>
      </dsp:nvSpPr>
      <dsp:spPr>
        <a:xfrm>
          <a:off x="5216385" y="21654"/>
          <a:ext cx="1282575" cy="12825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B9928-652F-46EA-86C0-3C9AE14C6F98}">
      <dsp:nvSpPr>
        <dsp:cNvPr id="0" name=""/>
        <dsp:cNvSpPr/>
      </dsp:nvSpPr>
      <dsp:spPr>
        <a:xfrm>
          <a:off x="5485726" y="290994"/>
          <a:ext cx="743893" cy="743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4D5A4-403A-4559-8A7B-DF414FAF1DBB}">
      <dsp:nvSpPr>
        <dsp:cNvPr id="0" name=""/>
        <dsp:cNvSpPr/>
      </dsp:nvSpPr>
      <dsp:spPr>
        <a:xfrm>
          <a:off x="6773798" y="21654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Market yourself: Blogs, LinkedIn, Kaggle, GitHub</a:t>
          </a:r>
        </a:p>
      </dsp:txBody>
      <dsp:txXfrm>
        <a:off x="6773798" y="21654"/>
        <a:ext cx="3023212" cy="1282575"/>
      </dsp:txXfrm>
    </dsp:sp>
    <dsp:sp modelId="{79F3B046-EFC3-4361-8CF4-347AD7A2830C}">
      <dsp:nvSpPr>
        <dsp:cNvPr id="0" name=""/>
        <dsp:cNvSpPr/>
      </dsp:nvSpPr>
      <dsp:spPr>
        <a:xfrm>
          <a:off x="108989" y="1838491"/>
          <a:ext cx="1282575" cy="12825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7FD436-681C-46C5-8422-6C72A48E31E7}">
      <dsp:nvSpPr>
        <dsp:cNvPr id="0" name=""/>
        <dsp:cNvSpPr/>
      </dsp:nvSpPr>
      <dsp:spPr>
        <a:xfrm>
          <a:off x="378329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892497-7727-4795-8F1A-6420A55B7A66}">
      <dsp:nvSpPr>
        <dsp:cNvPr id="0" name=""/>
        <dsp:cNvSpPr/>
      </dsp:nvSpPr>
      <dsp:spPr>
        <a:xfrm>
          <a:off x="1666401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Prepare an Outstanding Resume</a:t>
          </a:r>
        </a:p>
      </dsp:txBody>
      <dsp:txXfrm>
        <a:off x="1666401" y="1838491"/>
        <a:ext cx="3023212" cy="1282575"/>
      </dsp:txXfrm>
    </dsp:sp>
    <dsp:sp modelId="{9299C3AE-850D-42E3-8BB8-C80CFCA7B21F}">
      <dsp:nvSpPr>
        <dsp:cNvPr id="0" name=""/>
        <dsp:cNvSpPr/>
      </dsp:nvSpPr>
      <dsp:spPr>
        <a:xfrm>
          <a:off x="5216385" y="1838491"/>
          <a:ext cx="1282575" cy="12825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5FCF0-5F00-4BCC-BF9D-90F5DB81C0B6}">
      <dsp:nvSpPr>
        <dsp:cNvPr id="0" name=""/>
        <dsp:cNvSpPr/>
      </dsp:nvSpPr>
      <dsp:spPr>
        <a:xfrm>
          <a:off x="5485726" y="2107832"/>
          <a:ext cx="743893" cy="7438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3BF492-2466-45A2-A296-BD25CFF35428}">
      <dsp:nvSpPr>
        <dsp:cNvPr id="0" name=""/>
        <dsp:cNvSpPr/>
      </dsp:nvSpPr>
      <dsp:spPr>
        <a:xfrm>
          <a:off x="6773798" y="1838491"/>
          <a:ext cx="3023212" cy="1282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Explain your project outcomes</a:t>
          </a:r>
        </a:p>
      </dsp:txBody>
      <dsp:txXfrm>
        <a:off x="6773798" y="1838491"/>
        <a:ext cx="3023212" cy="1282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7E99F-32FA-1940-AEB9-DEABF585E902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355FC-FF9C-CC4E-B923-250A574E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4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355FC-FF9C-CC4E-B923-250A574EE0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8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1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2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16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80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61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4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75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73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5/3/20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5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1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hyperlink" Target="https://towardsdatascience.com/the-most-in-demand-skills-for-data-scientists-4a4a8db896db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mordorintelligence.com/industry-reports/data-analytics-outsourcing-market" TargetMode="Externa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8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5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7BA62-E84B-804E-A053-9F5905262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4654" y="702365"/>
            <a:ext cx="3896264" cy="3765666"/>
          </a:xfrm>
        </p:spPr>
        <p:txBody>
          <a:bodyPr anchor="b">
            <a:normAutofit/>
          </a:bodyPr>
          <a:lstStyle/>
          <a:p>
            <a:r>
              <a:rPr lang="en-US" sz="5000">
                <a:latin typeface="Algerian" panose="020F0502020204030204" pitchFamily="34" charset="0"/>
                <a:cs typeface="Algerian" panose="020F0502020204030204" pitchFamily="34" charset="0"/>
              </a:rPr>
              <a:t>Careers within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1D77D-9091-2742-A3A8-58FFDC502D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2" y="4389120"/>
            <a:ext cx="3867073" cy="1069848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American Typewriter" panose="02090604020004020304" pitchFamily="18" charset="77"/>
              </a:rPr>
              <a:t>         May, 2020</a:t>
            </a:r>
          </a:p>
          <a:p>
            <a:r>
              <a:rPr lang="en-US" sz="1900" u="sng" dirty="0">
                <a:latin typeface="American Typewriter" panose="02090604020004020304" pitchFamily="18" charset="77"/>
                <a:cs typeface="Arabic Typesetting" panose="020F0502020204030204" pitchFamily="34" charset="0"/>
              </a:rPr>
              <a:t>Presented by: Manoj Kashyap</a:t>
            </a:r>
          </a:p>
        </p:txBody>
      </p:sp>
      <p:pic>
        <p:nvPicPr>
          <p:cNvPr id="4" name="Picture 3" descr="A blurry photo of a city&#10;&#10;Description automatically generated">
            <a:extLst>
              <a:ext uri="{FF2B5EF4-FFF2-40B4-BE49-F238E27FC236}">
                <a16:creationId xmlns:a16="http://schemas.microsoft.com/office/drawing/2014/main" id="{744E296B-8F11-4009-800B-1731886178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04" r="24126" b="-1"/>
          <a:stretch/>
        </p:blipFill>
        <p:spPr>
          <a:xfrm>
            <a:off x="20" y="10"/>
            <a:ext cx="6901088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09CC997-47C0-9B4C-A462-4534C8474F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0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8"/>
    </mc:Choice>
    <mc:Fallback xmlns="">
      <p:transition spd="slow" advTm="3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393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21B4-A159-9C40-94FF-B39782D7C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Major Steps in Analytical Project and Role players</a:t>
            </a:r>
          </a:p>
        </p:txBody>
      </p:sp>
      <p:sp>
        <p:nvSpPr>
          <p:cNvPr id="78" name="Content Placeholder 77">
            <a:extLst>
              <a:ext uri="{FF2B5EF4-FFF2-40B4-BE49-F238E27FC236}">
                <a16:creationId xmlns:a16="http://schemas.microsoft.com/office/drawing/2014/main" id="{D8B831C9-30BC-4BAF-8497-19ED5F5A7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0" y="2508738"/>
            <a:ext cx="2360610" cy="3282462"/>
          </a:xfrm>
        </p:spPr>
        <p:txBody>
          <a:bodyPr>
            <a:normAutofit/>
          </a:bodyPr>
          <a:lstStyle/>
          <a:p>
            <a:r>
              <a:rPr lang="en-IN" dirty="0"/>
              <a:t>Data engineer</a:t>
            </a:r>
          </a:p>
          <a:p>
            <a:r>
              <a:rPr lang="en-IN" dirty="0"/>
              <a:t>Data analyst</a:t>
            </a:r>
          </a:p>
          <a:p>
            <a:r>
              <a:rPr lang="en-IN" dirty="0"/>
              <a:t>Data scientist</a:t>
            </a:r>
            <a:endParaRPr lang="en-US" dirty="0"/>
          </a:p>
        </p:txBody>
      </p:sp>
      <p:pic>
        <p:nvPicPr>
          <p:cNvPr id="5" name="Content Placeholder 4" descr="A close up of a watch&#10;&#10;Description automatically generated">
            <a:extLst>
              <a:ext uri="{FF2B5EF4-FFF2-40B4-BE49-F238E27FC236}">
                <a16:creationId xmlns:a16="http://schemas.microsoft.com/office/drawing/2014/main" id="{47E4AE51-FD02-7847-A9EB-271F675D7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>
          <a:xfrm>
            <a:off x="188526" y="2490809"/>
            <a:ext cx="8362966" cy="328246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5D4B743-9C22-CF4E-ACD8-8F3C70A5D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9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60"/>
    </mc:Choice>
    <mc:Fallback xmlns="">
      <p:transition spd="slow" advTm="197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C76E05-15D3-494E-84C5-DDF666399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Corporate Expectations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880A81-4A67-1147-911A-8098922B2F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069975" y="2861185"/>
            <a:ext cx="4754563" cy="305650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E229F26-648B-5A4F-940F-6D94C98E5E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8" y="1464053"/>
            <a:ext cx="4646602" cy="1609344"/>
          </a:xfrm>
        </p:spPr>
        <p:txBody>
          <a:bodyPr/>
          <a:lstStyle/>
          <a:p>
            <a:r>
              <a:rPr lang="en-US" dirty="0"/>
              <a:t>Skill Sets</a:t>
            </a:r>
          </a:p>
        </p:txBody>
      </p:sp>
      <p:pic>
        <p:nvPicPr>
          <p:cNvPr id="13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1FA9FA-06B4-F046-B98A-D666EC8522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364287" y="2688335"/>
            <a:ext cx="5507511" cy="322935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E8C3B-84AD-894B-A401-9F093FCEA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Employer Expectations and Skill Sets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9A2B7-6FBE-1D4D-91C8-B8E7E6660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hlinkClick r:id="rId6"/>
              </a:rPr>
              <a:t>https://towardsdatascience.com/the-most-in-demand-skills-for-data-scientists-4a4a8db896db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20FAC95-6C79-D049-B0ED-BA0657D91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42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06"/>
    </mc:Choice>
    <mc:Fallback xmlns="">
      <p:transition spd="slow" advTm="43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4B865-9AD0-AA4A-BBFB-B35575039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 Growth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858CCA-B003-5F40-B4B3-5BFC881C42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449323" y="2743200"/>
            <a:ext cx="3995867" cy="329247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22FB8E-6959-4540-BB7A-A1DAF0C75B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Healthcare Sector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5CA2F7-0807-634D-A120-BAACD3A36FE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>
            <a:alphaModFix/>
          </a:blip>
          <a:stretch/>
        </p:blipFill>
        <p:spPr>
          <a:xfrm>
            <a:off x="6364288" y="3003968"/>
            <a:ext cx="4754562" cy="2770938"/>
          </a:xfrm>
          <a:pattFill prst="pct5">
            <a:fgClr>
              <a:schemeClr val="accent1"/>
            </a:fgClr>
            <a:bgClr>
              <a:schemeClr val="bg1"/>
            </a:bgClr>
          </a:patt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016A69-B5FA-6E4A-BE7E-82153912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in career opportunities over the next 5 years</a:t>
            </a:r>
            <a:r>
              <a:rPr lang="en-IN" dirty="0"/>
              <a:t> in Analytical domain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F8F1F-3E5D-194A-B88A-7763F2724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>
                <a:hlinkClick r:id="rId6"/>
              </a:rPr>
              <a:t>https://www.mordorintelligence.com/industry-reports/data-analytics-outsourcing-market</a:t>
            </a: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865A503-4372-3044-A6C9-5D052EDD1C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5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33"/>
    </mc:Choice>
    <mc:Fallback xmlns="">
      <p:transition spd="slow" advTm="46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88C74-4391-8E44-AB81-1C7C100A2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Opportunity are abundant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A15762A-4F41-3541-9BE6-B3C7F6C1482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/>
        </p:blipFill>
        <p:spPr>
          <a:xfrm>
            <a:off x="191714" y="2688335"/>
            <a:ext cx="5945045" cy="189711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CBCA8-7715-FC4A-BD6E-54A2DD8B1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Highest Paying Industries For Data Analysts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5776D-B30F-354F-930C-6BC8CA733E5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N" dirty="0"/>
              <a:t>Financial services</a:t>
            </a:r>
          </a:p>
          <a:p>
            <a:r>
              <a:rPr lang="en-IN" dirty="0"/>
              <a:t>Manufacturing</a:t>
            </a:r>
          </a:p>
          <a:p>
            <a:r>
              <a:rPr lang="en-IN" dirty="0"/>
              <a:t>Software as a Service (SaaS)</a:t>
            </a:r>
          </a:p>
          <a:p>
            <a:r>
              <a:rPr lang="en-IN" dirty="0"/>
              <a:t>Healthcare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0532EA-766B-2740-8895-464EF2AC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Salary Expectations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BAAD2A0-2243-8445-ABAE-023D43990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3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57"/>
    </mc:Choice>
    <mc:Fallback>
      <p:transition spd="slow" advTm="41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C940-9212-F54E-9B4E-93D518DC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Grab your Job !!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DC2C719C-EC91-4D53-8CF6-DC11F2C0F0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696542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5D2E53-449D-3543-A4FF-5546032D6E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87"/>
    </mc:Choice>
    <mc:Fallback>
      <p:transition spd="slow" advTm="45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848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2F464-4B20-6041-9B2D-C4B755FCF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003300"/>
            <a:ext cx="7035800" cy="4038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Thank you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7EB7126-6B54-D743-ACF1-E8E0C8FEC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4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8"/>
    </mc:Choice>
    <mc:Fallback xmlns="">
      <p:transition spd="slow" advTm="1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122</Words>
  <Application>Microsoft Macintosh PowerPoint</Application>
  <PresentationFormat>Widescreen</PresentationFormat>
  <Paragraphs>29</Paragraphs>
  <Slides>7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Algerian</vt:lpstr>
      <vt:lpstr>American Typewriter</vt:lpstr>
      <vt:lpstr>Calibri</vt:lpstr>
      <vt:lpstr>Rockwell</vt:lpstr>
      <vt:lpstr>Rockwell Condensed</vt:lpstr>
      <vt:lpstr>Rockwell Extra Bold</vt:lpstr>
      <vt:lpstr>Wingdings</vt:lpstr>
      <vt:lpstr>Wood Type</vt:lpstr>
      <vt:lpstr>Careers within Data Analytics</vt:lpstr>
      <vt:lpstr>Major Steps in Analytical Project and Role players</vt:lpstr>
      <vt:lpstr>Employer Expectations and Skill Sets</vt:lpstr>
      <vt:lpstr>Growth in career opportunities over the next 5 years in Analytical domain</vt:lpstr>
      <vt:lpstr>Salary Expectations</vt:lpstr>
      <vt:lpstr>Grab your Job !!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Careers within Data Analytics</dc:title>
  <dc:creator>Manoj Kashyap</dc:creator>
  <cp:lastModifiedBy>Manoj Kashyap</cp:lastModifiedBy>
  <cp:revision>25</cp:revision>
  <dcterms:created xsi:type="dcterms:W3CDTF">2020-05-01T15:12:41Z</dcterms:created>
  <dcterms:modified xsi:type="dcterms:W3CDTF">2020-05-03T08:16:51Z</dcterms:modified>
</cp:coreProperties>
</file>